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0"/>
  </p:notesMasterIdLst>
  <p:handoutMasterIdLst>
    <p:handoutMasterId r:id="rId11"/>
  </p:handoutMasterIdLst>
  <p:sldIdLst>
    <p:sldId id="264" r:id="rId5"/>
    <p:sldId id="265" r:id="rId6"/>
    <p:sldId id="266" r:id="rId7"/>
    <p:sldId id="267" r:id="rId8"/>
    <p:sldId id="268" r:id="rId9"/>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BC9E2D-6920-4C6B-9A6F-9721F0BE3344}" v="4" dt="2022-11-07T07:15:57.8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1"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tonio Hernández" userId="f80f7b01230eee60" providerId="LiveId" clId="{46BC9E2D-6920-4C6B-9A6F-9721F0BE3344}"/>
    <pc:docChg chg="custSel addSld delSld modSld">
      <pc:chgData name="Antonio Hernández" userId="f80f7b01230eee60" providerId="LiveId" clId="{46BC9E2D-6920-4C6B-9A6F-9721F0BE3344}" dt="2022-11-07T07:16:53.551" v="190" actId="2"/>
      <pc:docMkLst>
        <pc:docMk/>
      </pc:docMkLst>
      <pc:sldChg chg="modSp mod">
        <pc:chgData name="Antonio Hernández" userId="f80f7b01230eee60" providerId="LiveId" clId="{46BC9E2D-6920-4C6B-9A6F-9721F0BE3344}" dt="2022-11-07T07:16:50.191" v="174" actId="2"/>
        <pc:sldMkLst>
          <pc:docMk/>
          <pc:sldMk cId="3148359817" sldId="265"/>
        </pc:sldMkLst>
        <pc:spChg chg="mod">
          <ac:chgData name="Antonio Hernández" userId="f80f7b01230eee60" providerId="LiveId" clId="{46BC9E2D-6920-4C6B-9A6F-9721F0BE3344}" dt="2022-11-07T07:16:50.191" v="174" actId="2"/>
          <ac:spMkLst>
            <pc:docMk/>
            <pc:sldMk cId="3148359817" sldId="265"/>
            <ac:spMk id="3" creationId="{7E2F9A25-D5CE-F7FC-8520-5210A01785DB}"/>
          </ac:spMkLst>
        </pc:spChg>
      </pc:sldChg>
      <pc:sldChg chg="modSp mod">
        <pc:chgData name="Antonio Hernández" userId="f80f7b01230eee60" providerId="LiveId" clId="{46BC9E2D-6920-4C6B-9A6F-9721F0BE3344}" dt="2022-11-07T07:16:52.293" v="185" actId="2"/>
        <pc:sldMkLst>
          <pc:docMk/>
          <pc:sldMk cId="554030118" sldId="266"/>
        </pc:sldMkLst>
        <pc:spChg chg="mod">
          <ac:chgData name="Antonio Hernández" userId="f80f7b01230eee60" providerId="LiveId" clId="{46BC9E2D-6920-4C6B-9A6F-9721F0BE3344}" dt="2022-11-07T07:16:52.293" v="185" actId="2"/>
          <ac:spMkLst>
            <pc:docMk/>
            <pc:sldMk cId="554030118" sldId="266"/>
            <ac:spMk id="3" creationId="{6BBA1DFD-664D-9019-616E-59C53188D917}"/>
          </ac:spMkLst>
        </pc:spChg>
      </pc:sldChg>
      <pc:sldChg chg="new del">
        <pc:chgData name="Antonio Hernández" userId="f80f7b01230eee60" providerId="LiveId" clId="{46BC9E2D-6920-4C6B-9A6F-9721F0BE3344}" dt="2022-11-07T01:54:29.322" v="1" actId="47"/>
        <pc:sldMkLst>
          <pc:docMk/>
          <pc:sldMk cId="1760085345" sldId="267"/>
        </pc:sldMkLst>
      </pc:sldChg>
      <pc:sldChg chg="addSp delSp modSp new mod modClrScheme chgLayout">
        <pc:chgData name="Antonio Hernández" userId="f80f7b01230eee60" providerId="LiveId" clId="{46BC9E2D-6920-4C6B-9A6F-9721F0BE3344}" dt="2022-11-07T07:09:50.066" v="143" actId="255"/>
        <pc:sldMkLst>
          <pc:docMk/>
          <pc:sldMk cId="3278007181" sldId="267"/>
        </pc:sldMkLst>
        <pc:spChg chg="del mod">
          <ac:chgData name="Antonio Hernández" userId="f80f7b01230eee60" providerId="LiveId" clId="{46BC9E2D-6920-4C6B-9A6F-9721F0BE3344}" dt="2022-11-07T07:08:33.600" v="130" actId="478"/>
          <ac:spMkLst>
            <pc:docMk/>
            <pc:sldMk cId="3278007181" sldId="267"/>
            <ac:spMk id="2" creationId="{B8857AFB-CF4A-810B-B77F-6DAEB9BB0C8D}"/>
          </ac:spMkLst>
        </pc:spChg>
        <pc:spChg chg="mod ord">
          <ac:chgData name="Antonio Hernández" userId="f80f7b01230eee60" providerId="LiveId" clId="{46BC9E2D-6920-4C6B-9A6F-9721F0BE3344}" dt="2022-11-07T07:09:50.066" v="143" actId="255"/>
          <ac:spMkLst>
            <pc:docMk/>
            <pc:sldMk cId="3278007181" sldId="267"/>
            <ac:spMk id="3" creationId="{3513C705-C7B8-2A73-CC23-04B5B48BB6D4}"/>
          </ac:spMkLst>
        </pc:spChg>
        <pc:spChg chg="del">
          <ac:chgData name="Antonio Hernández" userId="f80f7b01230eee60" providerId="LiveId" clId="{46BC9E2D-6920-4C6B-9A6F-9721F0BE3344}" dt="2022-11-07T07:08:40.203" v="131" actId="478"/>
          <ac:spMkLst>
            <pc:docMk/>
            <pc:sldMk cId="3278007181" sldId="267"/>
            <ac:spMk id="4" creationId="{E61858CF-E8C0-A062-AA67-59739AE6C368}"/>
          </ac:spMkLst>
        </pc:spChg>
        <pc:spChg chg="add del mod">
          <ac:chgData name="Antonio Hernández" userId="f80f7b01230eee60" providerId="LiveId" clId="{46BC9E2D-6920-4C6B-9A6F-9721F0BE3344}" dt="2022-11-07T07:09:33.601" v="141" actId="478"/>
          <ac:spMkLst>
            <pc:docMk/>
            <pc:sldMk cId="3278007181" sldId="267"/>
            <ac:spMk id="11" creationId="{A56CD000-93AC-0F8F-64F1-DDCEDBF94166}"/>
          </ac:spMkLst>
        </pc:spChg>
        <pc:picChg chg="add del">
          <ac:chgData name="Antonio Hernández" userId="f80f7b01230eee60" providerId="LiveId" clId="{46BC9E2D-6920-4C6B-9A6F-9721F0BE3344}" dt="2022-11-07T07:08:50.360" v="133" actId="21"/>
          <ac:picMkLst>
            <pc:docMk/>
            <pc:sldMk cId="3278007181" sldId="267"/>
            <ac:picMk id="5" creationId="{29456A35-B97C-0C2E-45FA-8626D316A60B}"/>
          </ac:picMkLst>
        </pc:picChg>
        <pc:picChg chg="add mod modCrop">
          <ac:chgData name="Antonio Hernández" userId="f80f7b01230eee60" providerId="LiveId" clId="{46BC9E2D-6920-4C6B-9A6F-9721F0BE3344}" dt="2022-11-07T07:09:27.628" v="140" actId="26606"/>
          <ac:picMkLst>
            <pc:docMk/>
            <pc:sldMk cId="3278007181" sldId="267"/>
            <ac:picMk id="6" creationId="{07DF7042-69B7-640C-D686-29EF9CB12BE1}"/>
          </ac:picMkLst>
        </pc:picChg>
      </pc:sldChg>
      <pc:sldChg chg="modSp new mod">
        <pc:chgData name="Antonio Hernández" userId="f80f7b01230eee60" providerId="LiveId" clId="{46BC9E2D-6920-4C6B-9A6F-9721F0BE3344}" dt="2022-11-07T07:16:53.551" v="190" actId="2"/>
        <pc:sldMkLst>
          <pc:docMk/>
          <pc:sldMk cId="1636268204" sldId="268"/>
        </pc:sldMkLst>
        <pc:spChg chg="mod">
          <ac:chgData name="Antonio Hernández" userId="f80f7b01230eee60" providerId="LiveId" clId="{46BC9E2D-6920-4C6B-9A6F-9721F0BE3344}" dt="2022-11-07T07:16:53.113" v="188" actId="2"/>
          <ac:spMkLst>
            <pc:docMk/>
            <pc:sldMk cId="1636268204" sldId="268"/>
            <ac:spMk id="2" creationId="{523BC544-5476-CA0B-903A-18477DA87620}"/>
          </ac:spMkLst>
        </pc:spChg>
        <pc:spChg chg="mod">
          <ac:chgData name="Antonio Hernández" userId="f80f7b01230eee60" providerId="LiveId" clId="{46BC9E2D-6920-4C6B-9A6F-9721F0BE3344}" dt="2022-11-07T07:16:53.357" v="189" actId="2"/>
          <ac:spMkLst>
            <pc:docMk/>
            <pc:sldMk cId="1636268204" sldId="268"/>
            <ac:spMk id="3" creationId="{660BCFA9-21F1-3E16-B8A7-A0526F53F228}"/>
          </ac:spMkLst>
        </pc:spChg>
        <pc:spChg chg="mod">
          <ac:chgData name="Antonio Hernández" userId="f80f7b01230eee60" providerId="LiveId" clId="{46BC9E2D-6920-4C6B-9A6F-9721F0BE3344}" dt="2022-11-07T07:16:53.551" v="190" actId="2"/>
          <ac:spMkLst>
            <pc:docMk/>
            <pc:sldMk cId="1636268204" sldId="268"/>
            <ac:spMk id="4" creationId="{6D3B03D8-2AAB-5381-31B0-9FDCEDFE9A2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09BF79-1FC6-4996-92A7-67FC1625B179}" type="datetime1">
              <a:rPr lang="es-ES" smtClean="0"/>
              <a:t>06/11/2022</a:t>
            </a:fld>
            <a:endParaRPr lang="es-ES" dirty="0"/>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10D4D0C-7F21-4773-806B-434A918640C2}" type="slidenum">
              <a:rPr lang="es-ES" smtClean="0"/>
              <a:t>‹Nº›</a:t>
            </a:fld>
            <a:endParaRPr lang="es-ES" dirty="0"/>
          </a:p>
        </p:txBody>
      </p:sp>
    </p:spTree>
    <p:extLst>
      <p:ext uri="{BB962C8B-B14F-4D97-AF65-F5344CB8AC3E}">
        <p14:creationId xmlns:p14="http://schemas.microsoft.com/office/powerpoint/2010/main" val="743744476"/>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E6B3D687-97B3-47EF-8631-CA86281E6B18}" type="datetime1">
              <a:rPr lang="es-ES" noProof="0" smtClean="0"/>
              <a:t>06/11/2022</a:t>
            </a:fld>
            <a:endParaRPr lang="es-ES" noProof="0"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Haga clic para modificar los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6456DE3-4E01-4AFD-AD42-42312842ED89}" type="slidenum">
              <a:rPr lang="es-ES" noProof="0" smtClean="0"/>
              <a:t>‹Nº›</a:t>
            </a:fld>
            <a:endParaRPr lang="es-ES" noProof="0"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s-ES" sz="1200" b="0" i="0" u="none" strike="noStrike" kern="1200" cap="none" spc="0" normalizeH="0" baseline="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s-ES" sz="1200" b="0" i="0" u="none" strike="noStrike" kern="1200" cap="none" spc="0" normalizeH="0" baseline="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useBgFill="1">
        <p:nvSpPr>
          <p:cNvPr id="10" name="Rectángulo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ángulo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ángulo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upo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Conector recto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ector recto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ector recto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ítulo 1"/>
          <p:cNvSpPr>
            <a:spLocks noGrp="1"/>
          </p:cNvSpPr>
          <p:nvPr>
            <p:ph type="ctrTitle"/>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modificar el estilo de subtítulo del patrón</a:t>
            </a:r>
            <a:endParaRPr lang="es-ES" noProof="0" dirty="0"/>
          </a:p>
        </p:txBody>
      </p:sp>
      <p:sp>
        <p:nvSpPr>
          <p:cNvPr id="20" name="Marcador de fecha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n-lt"/>
              </a:defRPr>
            </a:lvl1pPr>
          </a:lstStyle>
          <a:p>
            <a:pPr rtl="0"/>
            <a:fld id="{BA4E0F15-CF87-4734-9176-66797145CC61}" type="datetime1">
              <a:rPr lang="es-ES" noProof="0" smtClean="0"/>
              <a:t>06/11/2022</a:t>
            </a:fld>
            <a:endParaRPr lang="es-ES" noProof="0" dirty="0"/>
          </a:p>
        </p:txBody>
      </p:sp>
      <p:sp>
        <p:nvSpPr>
          <p:cNvPr id="21" name="Marcador de posición de pie de página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defRPr>
            </a:lvl1pPr>
          </a:lstStyle>
          <a:p>
            <a:pPr rtl="0"/>
            <a:endParaRPr lang="es-ES" noProof="0" dirty="0"/>
          </a:p>
        </p:txBody>
      </p:sp>
      <p:sp>
        <p:nvSpPr>
          <p:cNvPr id="22" name="Marcador de posición de número de diapositiva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defRPr>
            </a:lvl1pPr>
          </a:lstStyle>
          <a:p>
            <a:pPr rtl="0"/>
            <a:fld id="{34B7E4EF-A1BD-40F4-AB7B-04F084DD991D}" type="slidenum">
              <a:rPr lang="es-ES" noProof="0" smtClean="0"/>
              <a:t>‹Nº›</a:t>
            </a:fld>
            <a:endParaRPr lang="es-ES" noProof="0" dirty="0"/>
          </a:p>
        </p:txBody>
      </p:sp>
    </p:spTree>
    <p:extLst>
      <p:ext uri="{BB962C8B-B14F-4D97-AF65-F5344CB8AC3E}">
        <p14:creationId xmlns:p14="http://schemas.microsoft.com/office/powerpoint/2010/main" val="1184701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contenido 2"/>
          <p:cNvSpPr>
            <a:spLocks noGrp="1"/>
          </p:cNvSpPr>
          <p:nvPr>
            <p:ph idx="1"/>
          </p:nvPr>
        </p:nvSpPr>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fecha 3"/>
          <p:cNvSpPr>
            <a:spLocks noGrp="1"/>
          </p:cNvSpPr>
          <p:nvPr>
            <p:ph type="dt" sz="half" idx="10"/>
          </p:nvPr>
        </p:nvSpPr>
        <p:spPr/>
        <p:txBody>
          <a:bodyPr rtlCol="0"/>
          <a:lstStyle/>
          <a:p>
            <a:pPr rtl="0"/>
            <a:fld id="{1D751544-E221-4EE8-B70F-5E5B15FCAD5B}" type="datetime1">
              <a:rPr lang="es-ES" noProof="0" smtClean="0"/>
              <a:t>06/11/2022</a:t>
            </a:fld>
            <a:endParaRPr lang="es-ES" noProof="0" dirty="0"/>
          </a:p>
        </p:txBody>
      </p:sp>
      <p:sp>
        <p:nvSpPr>
          <p:cNvPr id="5" name="Marcador de pie de página 4"/>
          <p:cNvSpPr>
            <a:spLocks noGrp="1"/>
          </p:cNvSpPr>
          <p:nvPr>
            <p:ph type="ftr" sz="quarter" idx="11"/>
          </p:nvPr>
        </p:nvSpPr>
        <p:spPr/>
        <p:txBody>
          <a:bodyPr rtlCol="0"/>
          <a:lstStyle/>
          <a:p>
            <a:pPr rtl="0"/>
            <a:endParaRPr lang="es-ES" noProof="0" dirty="0"/>
          </a:p>
        </p:txBody>
      </p:sp>
      <p:sp>
        <p:nvSpPr>
          <p:cNvPr id="6" name="Marcador de posición de número de diapositiva 5"/>
          <p:cNvSpPr>
            <a:spLocks noGrp="1"/>
          </p:cNvSpPr>
          <p:nvPr>
            <p:ph type="sldNum" sz="quarter" idx="12"/>
          </p:nvPr>
        </p:nvSpPr>
        <p:spPr/>
        <p:txBody>
          <a:bodyPr rtlCol="0"/>
          <a:lstStyle/>
          <a:p>
            <a:pPr rtl="0"/>
            <a:fld id="{34B7E4EF-A1BD-40F4-AB7B-04F084DD991D}" type="slidenum">
              <a:rPr lang="es-ES" noProof="0" smtClean="0"/>
              <a:t>‹Nº›</a:t>
            </a:fld>
            <a:endParaRPr lang="es-ES" noProof="0" dirty="0"/>
          </a:p>
        </p:txBody>
      </p:sp>
    </p:spTree>
    <p:extLst>
      <p:ext uri="{BB962C8B-B14F-4D97-AF65-F5344CB8AC3E}">
        <p14:creationId xmlns:p14="http://schemas.microsoft.com/office/powerpoint/2010/main" val="257588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useBgFill="1">
        <p:nvSpPr>
          <p:cNvPr id="23" name="Rectángulo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ángulo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ángulo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pPr rtl="0"/>
            <a:r>
              <a:rPr lang="es-ES" noProof="0"/>
              <a:t>Haga clic para modificar el estilo de título del patrón</a:t>
            </a:r>
            <a:endParaRPr lang="es-ES" noProof="0" dirty="0"/>
          </a:p>
        </p:txBody>
      </p:sp>
      <p:grpSp>
        <p:nvGrpSpPr>
          <p:cNvPr id="16" name="Grupo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Conector recto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ector recto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ector recto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Marcador de texto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ES" noProof="0"/>
              <a:t>Haga clic para modificar los estilos de texto del patrón</a:t>
            </a:r>
          </a:p>
        </p:txBody>
      </p:sp>
      <p:sp>
        <p:nvSpPr>
          <p:cNvPr id="4" name="Marcador de fecha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n-lt"/>
                <a:ea typeface="+mn-ea"/>
                <a:cs typeface="+mn-cs"/>
              </a:defRPr>
            </a:lvl1pPr>
          </a:lstStyle>
          <a:p>
            <a:pPr rtl="0"/>
            <a:fld id="{F3416481-813A-4A84-8BC4-CF055DA5FFCE}" type="datetime1">
              <a:rPr lang="es-ES" noProof="0" smtClean="0"/>
              <a:t>06/11/2022</a:t>
            </a:fld>
            <a:endParaRPr lang="es-ES" noProof="0" dirty="0"/>
          </a:p>
        </p:txBody>
      </p:sp>
      <p:sp>
        <p:nvSpPr>
          <p:cNvPr id="5" name="Marcador de pie de página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defRPr>
            </a:lvl1pPr>
          </a:lstStyle>
          <a:p>
            <a:pPr rtl="0"/>
            <a:endParaRPr lang="es-ES" noProof="0" dirty="0"/>
          </a:p>
        </p:txBody>
      </p:sp>
      <p:sp>
        <p:nvSpPr>
          <p:cNvPr id="6" name="Marcador de posición de número de diapositiva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defRPr>
            </a:lvl1pPr>
          </a:lstStyle>
          <a:p>
            <a:pPr rtl="0"/>
            <a:fld id="{34B7E4EF-A1BD-40F4-AB7B-04F084DD991D}" type="slidenum">
              <a:rPr lang="es-ES" noProof="0" smtClean="0"/>
              <a:t>‹Nº›</a:t>
            </a:fld>
            <a:endParaRPr lang="es-ES" noProof="0" dirty="0"/>
          </a:p>
        </p:txBody>
      </p:sp>
    </p:spTree>
    <p:extLst>
      <p:ext uri="{BB962C8B-B14F-4D97-AF65-F5344CB8AC3E}">
        <p14:creationId xmlns:p14="http://schemas.microsoft.com/office/powerpoint/2010/main" val="216973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ítulo 7"/>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contenido 2"/>
          <p:cNvSpPr>
            <a:spLocks noGrp="1"/>
          </p:cNvSpPr>
          <p:nvPr>
            <p:ph sz="half" idx="1"/>
          </p:nvPr>
        </p:nvSpPr>
        <p:spPr>
          <a:xfrm>
            <a:off x="106680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contenido 3"/>
          <p:cNvSpPr>
            <a:spLocks noGrp="1"/>
          </p:cNvSpPr>
          <p:nvPr>
            <p:ph sz="half" idx="2"/>
          </p:nvPr>
        </p:nvSpPr>
        <p:spPr>
          <a:xfrm>
            <a:off x="646176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fecha 4"/>
          <p:cNvSpPr>
            <a:spLocks noGrp="1"/>
          </p:cNvSpPr>
          <p:nvPr>
            <p:ph type="dt" sz="half" idx="10"/>
          </p:nvPr>
        </p:nvSpPr>
        <p:spPr/>
        <p:txBody>
          <a:bodyPr rtlCol="0"/>
          <a:lstStyle/>
          <a:p>
            <a:pPr rtl="0"/>
            <a:fld id="{2876C904-D822-496D-9D91-FDC8575A483B}" type="datetime1">
              <a:rPr lang="es-ES" noProof="0" smtClean="0"/>
              <a:t>06/11/2022</a:t>
            </a:fld>
            <a:endParaRPr lang="es-ES" noProof="0" dirty="0"/>
          </a:p>
        </p:txBody>
      </p:sp>
      <p:sp>
        <p:nvSpPr>
          <p:cNvPr id="6" name="Marcador de pie de página 5"/>
          <p:cNvSpPr>
            <a:spLocks noGrp="1"/>
          </p:cNvSpPr>
          <p:nvPr>
            <p:ph type="ftr" sz="quarter" idx="11"/>
          </p:nvPr>
        </p:nvSpPr>
        <p:spPr/>
        <p:txBody>
          <a:bodyPr rtlCol="0"/>
          <a:lstStyle/>
          <a:p>
            <a:pPr rtl="0"/>
            <a:endParaRPr lang="es-ES" noProof="0" dirty="0"/>
          </a:p>
        </p:txBody>
      </p:sp>
      <p:sp>
        <p:nvSpPr>
          <p:cNvPr id="7" name="Marcador de posición de número de diapositiva 6"/>
          <p:cNvSpPr>
            <a:spLocks noGrp="1"/>
          </p:cNvSpPr>
          <p:nvPr>
            <p:ph type="sldNum" sz="quarter" idx="12"/>
          </p:nvPr>
        </p:nvSpPr>
        <p:spPr/>
        <p:txBody>
          <a:bodyPr rtlCol="0"/>
          <a:lstStyle/>
          <a:p>
            <a:pPr rtl="0"/>
            <a:fld id="{34B7E4EF-A1BD-40F4-AB7B-04F084DD991D}" type="slidenum">
              <a:rPr lang="es-ES" noProof="0" smtClean="0"/>
              <a:t>‹Nº›</a:t>
            </a:fld>
            <a:endParaRPr lang="es-ES" noProof="0" dirty="0"/>
          </a:p>
        </p:txBody>
      </p:sp>
    </p:spTree>
    <p:extLst>
      <p:ext uri="{BB962C8B-B14F-4D97-AF65-F5344CB8AC3E}">
        <p14:creationId xmlns:p14="http://schemas.microsoft.com/office/powerpoint/2010/main" val="350058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texto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p:cNvSpPr>
            <a:spLocks noGrp="1"/>
          </p:cNvSpPr>
          <p:nvPr>
            <p:ph sz="half" idx="2"/>
          </p:nvPr>
        </p:nvSpPr>
        <p:spPr>
          <a:xfrm>
            <a:off x="1069848" y="2792472"/>
            <a:ext cx="4663440" cy="3163825"/>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texto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p:cNvSpPr>
            <a:spLocks noGrp="1"/>
          </p:cNvSpPr>
          <p:nvPr>
            <p:ph sz="quarter" idx="4"/>
          </p:nvPr>
        </p:nvSpPr>
        <p:spPr>
          <a:xfrm>
            <a:off x="6458712" y="2792471"/>
            <a:ext cx="4663440" cy="3164509"/>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7" name="Marcador de fecha 6"/>
          <p:cNvSpPr>
            <a:spLocks noGrp="1"/>
          </p:cNvSpPr>
          <p:nvPr>
            <p:ph type="dt" sz="half" idx="10"/>
          </p:nvPr>
        </p:nvSpPr>
        <p:spPr/>
        <p:txBody>
          <a:bodyPr rtlCol="0"/>
          <a:lstStyle/>
          <a:p>
            <a:pPr rtl="0"/>
            <a:fld id="{B12E1BF5-E5DC-4C9E-A0A0-49685AF8E837}" type="datetime1">
              <a:rPr lang="es-ES" noProof="0" smtClean="0"/>
              <a:t>06/11/2022</a:t>
            </a:fld>
            <a:endParaRPr lang="es-ES" noProof="0" dirty="0"/>
          </a:p>
        </p:txBody>
      </p:sp>
      <p:sp>
        <p:nvSpPr>
          <p:cNvPr id="8" name="Marcador de pie de página 7"/>
          <p:cNvSpPr>
            <a:spLocks noGrp="1"/>
          </p:cNvSpPr>
          <p:nvPr>
            <p:ph type="ftr" sz="quarter" idx="11"/>
          </p:nvPr>
        </p:nvSpPr>
        <p:spPr/>
        <p:txBody>
          <a:bodyPr rtlCol="0"/>
          <a:lstStyle/>
          <a:p>
            <a:pPr rtl="0"/>
            <a:endParaRPr lang="es-ES" noProof="0" dirty="0"/>
          </a:p>
        </p:txBody>
      </p:sp>
      <p:sp>
        <p:nvSpPr>
          <p:cNvPr id="9" name="Marcador de número de diapositiva 8"/>
          <p:cNvSpPr>
            <a:spLocks noGrp="1"/>
          </p:cNvSpPr>
          <p:nvPr>
            <p:ph type="sldNum" sz="quarter" idx="12"/>
          </p:nvPr>
        </p:nvSpPr>
        <p:spPr/>
        <p:txBody>
          <a:bodyPr rtlCol="0"/>
          <a:lstStyle/>
          <a:p>
            <a:pPr rtl="0"/>
            <a:fld id="{34B7E4EF-A1BD-40F4-AB7B-04F084DD991D}" type="slidenum">
              <a:rPr lang="es-ES" noProof="0" smtClean="0"/>
              <a:t>‹Nº›</a:t>
            </a:fld>
            <a:endParaRPr lang="es-ES" noProof="0" dirty="0"/>
          </a:p>
        </p:txBody>
      </p:sp>
    </p:spTree>
    <p:extLst>
      <p:ext uri="{BB962C8B-B14F-4D97-AF65-F5344CB8AC3E}">
        <p14:creationId xmlns:p14="http://schemas.microsoft.com/office/powerpoint/2010/main" val="102073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fecha 2"/>
          <p:cNvSpPr>
            <a:spLocks noGrp="1"/>
          </p:cNvSpPr>
          <p:nvPr>
            <p:ph type="dt" sz="half" idx="10"/>
          </p:nvPr>
        </p:nvSpPr>
        <p:spPr/>
        <p:txBody>
          <a:bodyPr rtlCol="0"/>
          <a:lstStyle/>
          <a:p>
            <a:pPr rtl="0"/>
            <a:fld id="{80DF4CB7-3758-44C5-A6BE-4C750AF99041}" type="datetime1">
              <a:rPr lang="es-ES" noProof="0" smtClean="0"/>
              <a:t>06/11/2022</a:t>
            </a:fld>
            <a:endParaRPr lang="es-ES" noProof="0" dirty="0"/>
          </a:p>
        </p:txBody>
      </p:sp>
      <p:sp>
        <p:nvSpPr>
          <p:cNvPr id="4" name="Marcador de pie de página 3"/>
          <p:cNvSpPr>
            <a:spLocks noGrp="1"/>
          </p:cNvSpPr>
          <p:nvPr>
            <p:ph type="ftr" sz="quarter" idx="11"/>
          </p:nvPr>
        </p:nvSpPr>
        <p:spPr/>
        <p:txBody>
          <a:bodyPr rtlCol="0"/>
          <a:lstStyle/>
          <a:p>
            <a:pPr rtl="0"/>
            <a:endParaRPr lang="es-ES" noProof="0" dirty="0"/>
          </a:p>
        </p:txBody>
      </p:sp>
      <p:sp>
        <p:nvSpPr>
          <p:cNvPr id="5" name="Marcador de posición de número de diapositiva 4"/>
          <p:cNvSpPr>
            <a:spLocks noGrp="1"/>
          </p:cNvSpPr>
          <p:nvPr>
            <p:ph type="sldNum" sz="quarter" idx="12"/>
          </p:nvPr>
        </p:nvSpPr>
        <p:spPr/>
        <p:txBody>
          <a:bodyPr rtlCol="0"/>
          <a:lstStyle/>
          <a:p>
            <a:pPr rtl="0"/>
            <a:fld id="{34B7E4EF-A1BD-40F4-AB7B-04F084DD991D}" type="slidenum">
              <a:rPr lang="es-ES" noProof="0" smtClean="0"/>
              <a:t>‹Nº›</a:t>
            </a:fld>
            <a:endParaRPr lang="es-ES" noProof="0" dirty="0"/>
          </a:p>
        </p:txBody>
      </p:sp>
    </p:spTree>
    <p:extLst>
      <p:ext uri="{BB962C8B-B14F-4D97-AF65-F5344CB8AC3E}">
        <p14:creationId xmlns:p14="http://schemas.microsoft.com/office/powerpoint/2010/main" val="1073587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rtlCol="0"/>
          <a:lstStyle/>
          <a:p>
            <a:pPr rtl="0"/>
            <a:fld id="{D6E2ABAE-2658-4E56-BB51-6026DCD6F4FD}" type="datetime1">
              <a:rPr lang="es-ES" noProof="0" smtClean="0"/>
              <a:t>06/11/2022</a:t>
            </a:fld>
            <a:endParaRPr lang="es-ES" noProof="0" dirty="0"/>
          </a:p>
        </p:txBody>
      </p:sp>
      <p:sp>
        <p:nvSpPr>
          <p:cNvPr id="3" name="Marcador de pie de página 2"/>
          <p:cNvSpPr>
            <a:spLocks noGrp="1"/>
          </p:cNvSpPr>
          <p:nvPr>
            <p:ph type="ftr" sz="quarter" idx="11"/>
          </p:nvPr>
        </p:nvSpPr>
        <p:spPr/>
        <p:txBody>
          <a:bodyPr rtlCol="0"/>
          <a:lstStyle/>
          <a:p>
            <a:pPr rtl="0"/>
            <a:endParaRPr lang="es-ES" noProof="0" dirty="0"/>
          </a:p>
        </p:txBody>
      </p:sp>
      <p:sp>
        <p:nvSpPr>
          <p:cNvPr id="4" name="Marcador de número de diapositiva 3"/>
          <p:cNvSpPr>
            <a:spLocks noGrp="1"/>
          </p:cNvSpPr>
          <p:nvPr>
            <p:ph type="sldNum" sz="quarter" idx="12"/>
          </p:nvPr>
        </p:nvSpPr>
        <p:spPr/>
        <p:txBody>
          <a:bodyPr rtlCol="0"/>
          <a:lstStyle/>
          <a:p>
            <a:pPr rtl="0"/>
            <a:fld id="{34B7E4EF-A1BD-40F4-AB7B-04F084DD991D}" type="slidenum">
              <a:rPr lang="es-ES" noProof="0" smtClean="0"/>
              <a:t>‹Nº›</a:t>
            </a:fld>
            <a:endParaRPr lang="es-ES" noProof="0" dirty="0"/>
          </a:p>
        </p:txBody>
      </p:sp>
    </p:spTree>
    <p:extLst>
      <p:ext uri="{BB962C8B-B14F-4D97-AF65-F5344CB8AC3E}">
        <p14:creationId xmlns:p14="http://schemas.microsoft.com/office/powerpoint/2010/main" val="237532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ángulo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pPr rtl="0"/>
            <a:r>
              <a:rPr lang="es-ES" noProof="0"/>
              <a:t>Haga clic para modificar el estilo de título del patrón</a:t>
            </a:r>
            <a:endParaRPr lang="es-ES" noProof="0" dirty="0"/>
          </a:p>
        </p:txBody>
      </p:sp>
      <p:sp>
        <p:nvSpPr>
          <p:cNvPr id="3" name="Marcador de posición de contenido 2"/>
          <p:cNvSpPr>
            <a:spLocks noGrp="1"/>
          </p:cNvSpPr>
          <p:nvPr>
            <p:ph idx="1"/>
          </p:nvPr>
        </p:nvSpPr>
        <p:spPr>
          <a:xfrm>
            <a:off x="685800" y="609600"/>
            <a:ext cx="6858000" cy="5334000"/>
          </a:xfrm>
        </p:spPr>
        <p:txBody>
          <a:bodyPr rtlCol="0"/>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texto 3"/>
          <p:cNvSpPr>
            <a:spLocks noGrp="1"/>
          </p:cNvSpPr>
          <p:nvPr>
            <p:ph type="body" sz="half" idx="2"/>
          </p:nvPr>
        </p:nvSpPr>
        <p:spPr>
          <a:xfrm>
            <a:off x="8458200" y="2336800"/>
            <a:ext cx="3161963" cy="3606800"/>
          </a:xfrm>
        </p:spPr>
        <p:txBody>
          <a:bodyPr rtlCol="0">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8" name="Marcador de fecha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defRPr>
            </a:lvl1pPr>
          </a:lstStyle>
          <a:p>
            <a:pPr rtl="0"/>
            <a:fld id="{02E25627-BB5A-4F0D-B23C-B2B0133CD721}" type="datetime1">
              <a:rPr lang="es-ES" noProof="0" smtClean="0"/>
              <a:t>06/11/2022</a:t>
            </a:fld>
            <a:endParaRPr lang="es-ES" noProof="0" dirty="0"/>
          </a:p>
        </p:txBody>
      </p:sp>
      <p:sp>
        <p:nvSpPr>
          <p:cNvPr id="9" name="Marcador de pie de página 8"/>
          <p:cNvSpPr>
            <a:spLocks noGrp="1"/>
          </p:cNvSpPr>
          <p:nvPr>
            <p:ph type="ftr" sz="quarter" idx="11"/>
          </p:nvPr>
        </p:nvSpPr>
        <p:spPr>
          <a:xfrm>
            <a:off x="685801" y="6035040"/>
            <a:ext cx="4584700" cy="365760"/>
          </a:xfrm>
        </p:spPr>
        <p:txBody>
          <a:bodyPr rtlCol="0"/>
          <a:lstStyle>
            <a:lvl1pPr algn="l">
              <a:defRPr/>
            </a:lvl1pPr>
          </a:lstStyle>
          <a:p>
            <a:pPr rtl="0"/>
            <a:endParaRPr lang="es-ES" noProof="0" dirty="0"/>
          </a:p>
        </p:txBody>
      </p:sp>
      <p:sp>
        <p:nvSpPr>
          <p:cNvPr id="11" name="Marcador de número de diapositiva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defRPr>
            </a:lvl1pPr>
          </a:lstStyle>
          <a:p>
            <a:pPr rtl="0"/>
            <a:fld id="{34B7E4EF-A1BD-40F4-AB7B-04F084DD991D}" type="slidenum">
              <a:rPr lang="es-ES" noProof="0" smtClean="0"/>
              <a:t>‹Nº›</a:t>
            </a:fld>
            <a:endParaRPr lang="es-ES" noProof="0" dirty="0"/>
          </a:p>
        </p:txBody>
      </p:sp>
    </p:spTree>
    <p:extLst>
      <p:ext uri="{BB962C8B-B14F-4D97-AF65-F5344CB8AC3E}">
        <p14:creationId xmlns:p14="http://schemas.microsoft.com/office/powerpoint/2010/main" val="243216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leyenda">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posición de imagen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dirty="0"/>
              <a:t>Haga clic en el icono para agregar una imagen</a:t>
            </a:r>
          </a:p>
        </p:txBody>
      </p:sp>
      <p:sp>
        <p:nvSpPr>
          <p:cNvPr id="5" name="Marcador de fecha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defRPr>
            </a:lvl1pPr>
          </a:lstStyle>
          <a:p>
            <a:pPr rtl="0"/>
            <a:fld id="{9D03D35E-03FE-469E-8207-829077216CD5}" type="datetime1">
              <a:rPr lang="es-ES" noProof="0" smtClean="0"/>
              <a:t>06/11/2022</a:t>
            </a:fld>
            <a:endParaRPr lang="es-ES" noProof="0" dirty="0"/>
          </a:p>
        </p:txBody>
      </p:sp>
      <p:sp>
        <p:nvSpPr>
          <p:cNvPr id="6" name="Marcador de pie de página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rtl="0"/>
            <a:endParaRPr lang="es-ES" noProof="0" dirty="0"/>
          </a:p>
        </p:txBody>
      </p:sp>
      <p:sp>
        <p:nvSpPr>
          <p:cNvPr id="7" name="Marcador de número de diapositiva 6"/>
          <p:cNvSpPr>
            <a:spLocks noGrp="1"/>
          </p:cNvSpPr>
          <p:nvPr>
            <p:ph type="sldNum" sz="quarter" idx="12"/>
          </p:nvPr>
        </p:nvSpPr>
        <p:spPr>
          <a:xfrm>
            <a:off x="10396728" y="6035040"/>
            <a:ext cx="1225296" cy="365760"/>
          </a:xfrm>
        </p:spPr>
        <p:txBody>
          <a:bodyPr rtlCol="0"/>
          <a:lstStyle/>
          <a:p>
            <a:pPr rtl="0"/>
            <a:fld id="{34B7E4EF-A1BD-40F4-AB7B-04F084DD991D}" type="slidenum">
              <a:rPr lang="es-ES" noProof="0" smtClean="0"/>
              <a:t>‹Nº›</a:t>
            </a:fld>
            <a:endParaRPr lang="es-ES" noProof="0" dirty="0"/>
          </a:p>
        </p:txBody>
      </p:sp>
      <p:sp>
        <p:nvSpPr>
          <p:cNvPr id="12" name="Rectángulo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j-lt"/>
              </a:defRPr>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Tree>
    <p:extLst>
      <p:ext uri="{BB962C8B-B14F-4D97-AF65-F5344CB8AC3E}">
        <p14:creationId xmlns:p14="http://schemas.microsoft.com/office/powerpoint/2010/main" val="2099103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ángulo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7" name="Rectángulo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ángulo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Marcador de posición de título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es-ES" noProof="0" dirty="0"/>
              <a:t>Haga clic para modificar el estilo de título del patrón</a:t>
            </a:r>
          </a:p>
        </p:txBody>
      </p:sp>
      <p:sp>
        <p:nvSpPr>
          <p:cNvPr id="3" name="Marcador de texto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es-ES" noProof="0" dirty="0"/>
              <a:t>Haga clic para modificar los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fecha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895ACF0C-1D63-4997-945F-1A3AEBBC3147}" type="datetime1">
              <a:rPr lang="es-ES" noProof="0" smtClean="0"/>
              <a:t>06/11/2022</a:t>
            </a:fld>
            <a:endParaRPr lang="es-ES" noProof="0" dirty="0"/>
          </a:p>
        </p:txBody>
      </p:sp>
      <p:sp>
        <p:nvSpPr>
          <p:cNvPr id="5" name="Marcador de posición de pie de página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pPr rtl="0"/>
            <a:endParaRPr lang="es-ES" noProof="0" dirty="0"/>
          </a:p>
        </p:txBody>
      </p:sp>
      <p:sp>
        <p:nvSpPr>
          <p:cNvPr id="6" name="Marcador de número de diapositiva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34B7E4EF-A1BD-40F4-AB7B-04F084DD991D}" type="slidenum">
              <a:rPr lang="es-ES" noProof="0" smtClean="0"/>
              <a:t>‹Nº›</a:t>
            </a:fld>
            <a:endParaRPr lang="es-ES" noProof="0" dirty="0"/>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Imagen 7" descr="ilustraciones de flores">
            <a:extLst>
              <a:ext uri="{FF2B5EF4-FFF2-40B4-BE49-F238E27FC236}">
                <a16:creationId xmlns:a16="http://schemas.microsoft.com/office/drawing/2014/main" id="{46768272-0F6A-4E58-A45C-F10D015D895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839"/>
            <a:ext cx="12191980" cy="6858000"/>
          </a:xfrm>
          <a:prstGeom prst="rect">
            <a:avLst/>
          </a:prstGeom>
        </p:spPr>
      </p:pic>
      <p:sp useBgFill="1">
        <p:nvSpPr>
          <p:cNvPr id="73" name="Rectángulo 72">
            <a:extLst>
              <a:ext uri="{FF2B5EF4-FFF2-40B4-BE49-F238E27FC236}">
                <a16:creationId xmlns:a16="http://schemas.microsoft.com/office/drawing/2014/main" id="{BF9FFE17-DE95-4821-ACC1-B90C95449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5" name="Rectángulo 74">
            <a:extLst>
              <a:ext uri="{FF2B5EF4-FFF2-40B4-BE49-F238E27FC236}">
                <a16:creationId xmlns:a16="http://schemas.microsoft.com/office/drawing/2014/main" id="{03CF76AF-FF72-4430-A772-058403290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 name="Título 1">
            <a:extLst>
              <a:ext uri="{FF2B5EF4-FFF2-40B4-BE49-F238E27FC236}">
                <a16:creationId xmlns:a16="http://schemas.microsoft.com/office/drawing/2014/main" id="{18C3B467-088C-4F3D-A9A7-105C4E1E20CD}"/>
              </a:ext>
            </a:extLst>
          </p:cNvPr>
          <p:cNvSpPr>
            <a:spLocks noGrp="1"/>
          </p:cNvSpPr>
          <p:nvPr>
            <p:ph type="ctrTitle"/>
          </p:nvPr>
        </p:nvSpPr>
        <p:spPr>
          <a:xfrm>
            <a:off x="1771132" y="2091263"/>
            <a:ext cx="8649738" cy="2590800"/>
          </a:xfrm>
        </p:spPr>
        <p:txBody>
          <a:bodyPr rtlCol="0">
            <a:normAutofit/>
          </a:bodyPr>
          <a:lstStyle/>
          <a:p>
            <a:r>
              <a:rPr lang="es-ES" sz="6800" dirty="0">
                <a:latin typeface="Amasis MT Pro" panose="02040504050005020304" pitchFamily="18" charset="0"/>
              </a:rPr>
              <a:t>Vicente Fox Quesada</a:t>
            </a:r>
          </a:p>
        </p:txBody>
      </p:sp>
      <p:sp>
        <p:nvSpPr>
          <p:cNvPr id="3" name="Subtítulo 2">
            <a:extLst>
              <a:ext uri="{FF2B5EF4-FFF2-40B4-BE49-F238E27FC236}">
                <a16:creationId xmlns:a16="http://schemas.microsoft.com/office/drawing/2014/main" id="{C8722DDC-8EEE-4A06-8DFE-B44871EAA2CF}"/>
              </a:ext>
            </a:extLst>
          </p:cNvPr>
          <p:cNvSpPr>
            <a:spLocks noGrp="1"/>
          </p:cNvSpPr>
          <p:nvPr>
            <p:ph type="subTitle" idx="1"/>
          </p:nvPr>
        </p:nvSpPr>
        <p:spPr>
          <a:xfrm>
            <a:off x="1771130" y="4682062"/>
            <a:ext cx="8652788" cy="457201"/>
          </a:xfrm>
        </p:spPr>
        <p:txBody>
          <a:bodyPr rtlCol="0">
            <a:normAutofit/>
          </a:bodyPr>
          <a:lstStyle/>
          <a:p>
            <a:pPr rtl="0">
              <a:spcAft>
                <a:spcPts val="600"/>
              </a:spcAft>
            </a:pPr>
            <a:r>
              <a:rPr lang="es-ES" dirty="0"/>
              <a:t>HERNANDEZ MENA CAROL</a:t>
            </a:r>
            <a:endParaRPr lang="es-ES" sz="1800" dirty="0"/>
          </a:p>
        </p:txBody>
      </p:sp>
      <p:sp>
        <p:nvSpPr>
          <p:cNvPr id="77" name="Rectángulo 76">
            <a:extLst>
              <a:ext uri="{FF2B5EF4-FFF2-40B4-BE49-F238E27FC236}">
                <a16:creationId xmlns:a16="http://schemas.microsoft.com/office/drawing/2014/main" id="{0B1C8180-2FDD-4202-8C45-4057CB1AB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9" name="Conector recto 78">
            <a:extLst>
              <a:ext uri="{FF2B5EF4-FFF2-40B4-BE49-F238E27FC236}">
                <a16:creationId xmlns:a16="http://schemas.microsoft.com/office/drawing/2014/main" id="{D6E86CC6-13EA-4A88-86AD-CF27BF52CC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1" name="Conector recto 80">
            <a:extLst>
              <a:ext uri="{FF2B5EF4-FFF2-40B4-BE49-F238E27FC236}">
                <a16:creationId xmlns:a16="http://schemas.microsoft.com/office/drawing/2014/main" id="{3F80B441-4F7D-4B40-8A13-FED03A1F3A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3" name="Conector recto 82">
            <a:extLst>
              <a:ext uri="{FF2B5EF4-FFF2-40B4-BE49-F238E27FC236}">
                <a16:creationId xmlns:a16="http://schemas.microsoft.com/office/drawing/2014/main" id="{70C7FD1A-44B1-4E4C-B0C9-A8103DCCDC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28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E2F9A25-D5CE-F7FC-8520-5210A01785DB}"/>
              </a:ext>
            </a:extLst>
          </p:cNvPr>
          <p:cNvSpPr>
            <a:spLocks noGrp="1"/>
          </p:cNvSpPr>
          <p:nvPr>
            <p:ph idx="1"/>
          </p:nvPr>
        </p:nvSpPr>
        <p:spPr/>
        <p:txBody>
          <a:bodyPr>
            <a:normAutofit/>
          </a:bodyPr>
          <a:lstStyle/>
          <a:p>
            <a:pPr algn="just"/>
            <a:r>
              <a:rPr lang="en-US" dirty="0"/>
              <a:t>Vicente Fox </a:t>
            </a:r>
            <a:r>
              <a:rPr lang="es-419" dirty="0"/>
              <a:t>fue</a:t>
            </a:r>
            <a:r>
              <a:rPr lang="en-US" dirty="0"/>
              <a:t> el 2do de </a:t>
            </a:r>
            <a:r>
              <a:rPr lang="es-419" dirty="0"/>
              <a:t>nueve</a:t>
            </a:r>
            <a:r>
              <a:rPr lang="en-US" dirty="0"/>
              <a:t> hermanos , su </a:t>
            </a:r>
            <a:r>
              <a:rPr lang="es-419" dirty="0"/>
              <a:t>infancia</a:t>
            </a:r>
            <a:r>
              <a:rPr lang="en-US" dirty="0"/>
              <a:t> y </a:t>
            </a:r>
            <a:r>
              <a:rPr lang="es-419" dirty="0"/>
              <a:t>adolesencia</a:t>
            </a:r>
            <a:r>
              <a:rPr lang="en-US" dirty="0"/>
              <a:t>  la vivio en el rancho de san cristobal , en  San Francisco del rincon , Guanajuato </a:t>
            </a:r>
          </a:p>
          <a:p>
            <a:pPr algn="just"/>
            <a:r>
              <a:rPr lang="en-US" dirty="0"/>
              <a:t>En la decada de los 60’s  se traslado a la  CDMX para estudiar la Carrera de Administracion de empresas , en la Universidad iberoamericana</a:t>
            </a:r>
            <a:r>
              <a:rPr lang="es-419" dirty="0"/>
              <a:t> , poco después entro al grupo Coca-Cola , 10 años después ocupo diversos puestos de dicha firma</a:t>
            </a:r>
          </a:p>
          <a:p>
            <a:pPr algn="just"/>
            <a:r>
              <a:rPr lang="es-419" dirty="0"/>
              <a:t>Fox ingreso a la política en 1987 ,Manuel j. Clouthier , lo invitó a sumarse a las filas del partido y a contender por una de las tres diputaciones federales que por el Estado de Guanajuato estarían en juego en 1988. El 6 de julio de 1988, Vicente Fox Quesada fue electo diputado federal para la LIV Legislatura. Como legislador, cuestionó la legitimidad del triunfo de Carlos Salinas de Gortari.</a:t>
            </a:r>
            <a:endParaRPr lang="en-US" dirty="0"/>
          </a:p>
        </p:txBody>
      </p:sp>
      <p:pic>
        <p:nvPicPr>
          <p:cNvPr id="5" name="Imagen 4">
            <a:extLst>
              <a:ext uri="{FF2B5EF4-FFF2-40B4-BE49-F238E27FC236}">
                <a16:creationId xmlns:a16="http://schemas.microsoft.com/office/drawing/2014/main" id="{4DB79E51-4D00-F269-3904-85E134E21A99}"/>
              </a:ext>
            </a:extLst>
          </p:cNvPr>
          <p:cNvPicPr>
            <a:picLocks noChangeAspect="1"/>
          </p:cNvPicPr>
          <p:nvPr/>
        </p:nvPicPr>
        <p:blipFill>
          <a:blip r:embed="rId2"/>
          <a:stretch>
            <a:fillRect/>
          </a:stretch>
        </p:blipFill>
        <p:spPr>
          <a:xfrm>
            <a:off x="8403221" y="775321"/>
            <a:ext cx="3268167" cy="5307357"/>
          </a:xfrm>
          <a:prstGeom prst="rect">
            <a:avLst/>
          </a:prstGeom>
        </p:spPr>
      </p:pic>
    </p:spTree>
    <p:extLst>
      <p:ext uri="{BB962C8B-B14F-4D97-AF65-F5344CB8AC3E}">
        <p14:creationId xmlns:p14="http://schemas.microsoft.com/office/powerpoint/2010/main" val="31483598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6BBA1DFD-664D-9019-616E-59C53188D917}"/>
              </a:ext>
            </a:extLst>
          </p:cNvPr>
          <p:cNvSpPr txBox="1"/>
          <p:nvPr/>
        </p:nvSpPr>
        <p:spPr>
          <a:xfrm>
            <a:off x="1264535" y="508392"/>
            <a:ext cx="9307009" cy="3139321"/>
          </a:xfrm>
          <a:prstGeom prst="rect">
            <a:avLst/>
          </a:prstGeom>
          <a:noFill/>
        </p:spPr>
        <p:txBody>
          <a:bodyPr wrap="square">
            <a:spAutoFit/>
          </a:bodyPr>
          <a:lstStyle/>
          <a:p>
            <a:pPr marL="285750" indent="-285750" algn="just">
              <a:buFont typeface="Arial" panose="020B0604020202020204" pitchFamily="34" charset="0"/>
              <a:buChar char="•"/>
            </a:pPr>
            <a:r>
              <a:rPr lang="es-419" dirty="0"/>
              <a:t>Fox Tambien fue gobernadora el 1991 , el dia de dicha eleccion hubo fraude en las Casillas para votar , el Partido de accion nacional y vicente fox hiceron la famosa caminata por la democracia , para exigir al tribunal estatal electoral, la aulacion de por lo menos 700 casillas de votación , el presidente en ese entonces </a:t>
            </a:r>
          </a:p>
          <a:p>
            <a:pPr marL="285750" indent="-285750" algn="just">
              <a:buFont typeface="Arial" panose="020B0604020202020204" pitchFamily="34" charset="0"/>
              <a:buChar char="•"/>
            </a:pPr>
            <a:endParaRPr lang="es-419" dirty="0"/>
          </a:p>
          <a:p>
            <a:pPr marL="285750" indent="-285750" algn="just">
              <a:buFont typeface="Arial" panose="020B0604020202020204" pitchFamily="34" charset="0"/>
              <a:buChar char="•"/>
            </a:pPr>
            <a:r>
              <a:rPr lang="es-419" dirty="0"/>
              <a:t>Carlos Salinas  reconoció la existencia de irregularidades </a:t>
            </a:r>
          </a:p>
          <a:p>
            <a:pPr marL="285750" indent="-285750" algn="just">
              <a:buFont typeface="Arial" panose="020B0604020202020204" pitchFamily="34" charset="0"/>
              <a:buChar char="•"/>
            </a:pPr>
            <a:r>
              <a:rPr lang="es-419" dirty="0"/>
              <a:t>Poco después de el proceso el electoral fox se retiro de la política , dicho retiro tuvo una duración de 3 años</a:t>
            </a:r>
          </a:p>
          <a:p>
            <a:pPr marL="285750" indent="-285750" algn="just">
              <a:buFont typeface="Arial" panose="020B0604020202020204" pitchFamily="34" charset="0"/>
              <a:buChar char="•"/>
            </a:pPr>
            <a:endParaRPr lang="es-419" dirty="0"/>
          </a:p>
          <a:p>
            <a:pPr marL="285750" indent="-285750" algn="just">
              <a:buFont typeface="Arial" panose="020B0604020202020204" pitchFamily="34" charset="0"/>
              <a:buChar char="•"/>
            </a:pPr>
            <a:r>
              <a:rPr lang="es-419" dirty="0"/>
              <a:t>El 6 de julio de 1997  luego de dar su voto , fox hizo publica su intención de buscar la presidencia de la republica de mexico </a:t>
            </a:r>
          </a:p>
        </p:txBody>
      </p:sp>
      <p:pic>
        <p:nvPicPr>
          <p:cNvPr id="4" name="Imagen 3">
            <a:extLst>
              <a:ext uri="{FF2B5EF4-FFF2-40B4-BE49-F238E27FC236}">
                <a16:creationId xmlns:a16="http://schemas.microsoft.com/office/drawing/2014/main" id="{BD5AEAFF-897C-3E1C-6F4B-7C48576EA560}"/>
              </a:ext>
            </a:extLst>
          </p:cNvPr>
          <p:cNvPicPr>
            <a:picLocks noChangeAspect="1"/>
          </p:cNvPicPr>
          <p:nvPr/>
        </p:nvPicPr>
        <p:blipFill>
          <a:blip r:embed="rId2"/>
          <a:stretch>
            <a:fillRect/>
          </a:stretch>
        </p:blipFill>
        <p:spPr>
          <a:xfrm>
            <a:off x="3125164" y="3648110"/>
            <a:ext cx="5163273" cy="2701498"/>
          </a:xfrm>
          <a:prstGeom prst="rect">
            <a:avLst/>
          </a:prstGeom>
        </p:spPr>
      </p:pic>
    </p:spTree>
    <p:extLst>
      <p:ext uri="{BB962C8B-B14F-4D97-AF65-F5344CB8AC3E}">
        <p14:creationId xmlns:p14="http://schemas.microsoft.com/office/powerpoint/2010/main" val="5540301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07DF7042-69B7-640C-D686-29EF9CB12BE1}"/>
              </a:ext>
            </a:extLst>
          </p:cNvPr>
          <p:cNvPicPr>
            <a:picLocks noChangeAspect="1"/>
          </p:cNvPicPr>
          <p:nvPr/>
        </p:nvPicPr>
        <p:blipFill rotWithShape="1">
          <a:blip r:embed="rId2"/>
          <a:srcRect l="23430"/>
          <a:stretch/>
        </p:blipFill>
        <p:spPr>
          <a:xfrm>
            <a:off x="228599" y="237744"/>
            <a:ext cx="7696201" cy="6382512"/>
          </a:xfrm>
          <a:prstGeom prst="rect">
            <a:avLst/>
          </a:prstGeom>
          <a:noFill/>
          <a:ln>
            <a:noFill/>
          </a:ln>
        </p:spPr>
      </p:pic>
      <p:sp>
        <p:nvSpPr>
          <p:cNvPr id="3" name="Marcador de contenido 2">
            <a:extLst>
              <a:ext uri="{FF2B5EF4-FFF2-40B4-BE49-F238E27FC236}">
                <a16:creationId xmlns:a16="http://schemas.microsoft.com/office/drawing/2014/main" id="{3513C705-C7B8-2A73-CC23-04B5B48BB6D4}"/>
              </a:ext>
            </a:extLst>
          </p:cNvPr>
          <p:cNvSpPr>
            <a:spLocks noGrp="1"/>
          </p:cNvSpPr>
          <p:nvPr>
            <p:ph type="body" sz="half" idx="2"/>
          </p:nvPr>
        </p:nvSpPr>
        <p:spPr>
          <a:xfrm>
            <a:off x="8467418" y="1560675"/>
            <a:ext cx="3144774" cy="3511296"/>
          </a:xfrm>
        </p:spPr>
        <p:txBody>
          <a:bodyPr>
            <a:normAutofit/>
          </a:bodyPr>
          <a:lstStyle/>
          <a:p>
            <a:pPr>
              <a:lnSpc>
                <a:spcPct val="100000"/>
              </a:lnSpc>
            </a:pPr>
            <a:r>
              <a:rPr lang="es-419" sz="1200" dirty="0"/>
              <a:t>La noche del 2 de julio del 2000, las encuestas daban un amplio margen de ventaja al candidato opositor. Poco antes de las veintitrés horas, el presidente Ernesto Zedillo ofrecía su apoyo incondicional al virtual presidente electo Vicente Fox, para llevar a cabo una transición de poderes ordenada y sin sobresaltos. Fox había conseguido la esperada victoria electoral. La jornada electoral representó una fecha histórica para el país porque, por primera vez después de 71 años ininterrumpidos en el gobierno, el Partido Revolucionario Institucional (PRI) tuvo que abandonar el poder. Francisco Labastida se convirtió en el primer candidato del PRI que perdía unas elecciones presidenciales en México. </a:t>
            </a:r>
          </a:p>
        </p:txBody>
      </p:sp>
    </p:spTree>
    <p:extLst>
      <p:ext uri="{BB962C8B-B14F-4D97-AF65-F5344CB8AC3E}">
        <p14:creationId xmlns:p14="http://schemas.microsoft.com/office/powerpoint/2010/main" val="32780071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3BC544-5476-CA0B-903A-18477DA87620}"/>
              </a:ext>
            </a:extLst>
          </p:cNvPr>
          <p:cNvSpPr>
            <a:spLocks noGrp="1"/>
          </p:cNvSpPr>
          <p:nvPr>
            <p:ph type="title"/>
          </p:nvPr>
        </p:nvSpPr>
        <p:spPr/>
        <p:txBody>
          <a:bodyPr/>
          <a:lstStyle/>
          <a:p>
            <a:pPr algn="ctr"/>
            <a:r>
              <a:rPr lang="en-US" dirty="0">
                <a:latin typeface="Amasis MT Pro Medium" panose="020B0604020202020204" pitchFamily="18" charset="0"/>
              </a:rPr>
              <a:t>Aspectos positivos y negativos</a:t>
            </a:r>
            <a:endParaRPr lang="es-419" dirty="0">
              <a:latin typeface="Amasis MT Pro Medium" panose="020B0604020202020204" pitchFamily="18" charset="0"/>
            </a:endParaRPr>
          </a:p>
        </p:txBody>
      </p:sp>
      <p:sp>
        <p:nvSpPr>
          <p:cNvPr id="3" name="Marcador de contenido 2">
            <a:extLst>
              <a:ext uri="{FF2B5EF4-FFF2-40B4-BE49-F238E27FC236}">
                <a16:creationId xmlns:a16="http://schemas.microsoft.com/office/drawing/2014/main" id="{660BCFA9-21F1-3E16-B8A7-A0526F53F228}"/>
              </a:ext>
            </a:extLst>
          </p:cNvPr>
          <p:cNvSpPr>
            <a:spLocks noGrp="1"/>
          </p:cNvSpPr>
          <p:nvPr>
            <p:ph sz="half" idx="1"/>
          </p:nvPr>
        </p:nvSpPr>
        <p:spPr/>
        <p:txBody>
          <a:bodyPr>
            <a:normAutofit lnSpcReduction="10000"/>
          </a:bodyPr>
          <a:lstStyle/>
          <a:p>
            <a:r>
              <a:rPr lang="es-419" dirty="0"/>
              <a:t>1- Genero beneficios para los mexicanos residenciados en Estados Unidos.</a:t>
            </a:r>
          </a:p>
          <a:p>
            <a:endParaRPr lang="es-419" dirty="0"/>
          </a:p>
          <a:p>
            <a:r>
              <a:rPr lang="es-419" dirty="0"/>
              <a:t> 2- Disminuyo el valor de las remesas.</a:t>
            </a:r>
          </a:p>
          <a:p>
            <a:endParaRPr lang="es-419" dirty="0"/>
          </a:p>
          <a:p>
            <a:r>
              <a:rPr lang="es-419" dirty="0"/>
              <a:t>3- Genero becas para estudiantes de Bajos Recursos.</a:t>
            </a:r>
          </a:p>
          <a:p>
            <a:endParaRPr lang="es-419" dirty="0"/>
          </a:p>
          <a:p>
            <a:r>
              <a:rPr lang="es-419" dirty="0"/>
              <a:t> 4- Fomentó el desarrollo del sector económico e Indutrial privado.</a:t>
            </a:r>
          </a:p>
        </p:txBody>
      </p:sp>
      <p:sp>
        <p:nvSpPr>
          <p:cNvPr id="4" name="Marcador de contenido 3">
            <a:extLst>
              <a:ext uri="{FF2B5EF4-FFF2-40B4-BE49-F238E27FC236}">
                <a16:creationId xmlns:a16="http://schemas.microsoft.com/office/drawing/2014/main" id="{6D3B03D8-2AAB-5381-31B0-9FDCEDFE9A20}"/>
              </a:ext>
            </a:extLst>
          </p:cNvPr>
          <p:cNvSpPr>
            <a:spLocks noGrp="1"/>
          </p:cNvSpPr>
          <p:nvPr>
            <p:ph sz="half" idx="2"/>
          </p:nvPr>
        </p:nvSpPr>
        <p:spPr/>
        <p:txBody>
          <a:bodyPr>
            <a:normAutofit lnSpcReduction="10000"/>
          </a:bodyPr>
          <a:lstStyle/>
          <a:p>
            <a:r>
              <a:rPr lang="es-419" dirty="0"/>
              <a:t>1- Se expropió de las tierras de Texcoco con la finaldiad de construir un Aeropuerto, plan que no fue llevado a cabo al final.</a:t>
            </a:r>
          </a:p>
          <a:p>
            <a:endParaRPr lang="es-419" dirty="0"/>
          </a:p>
          <a:p>
            <a:r>
              <a:rPr lang="es-419" dirty="0"/>
              <a:t> 2- Subió los precios de medicamentos y alimentos debido a la reforma fiscal integral.</a:t>
            </a:r>
          </a:p>
          <a:p>
            <a:endParaRPr lang="es-419" dirty="0"/>
          </a:p>
          <a:p>
            <a:endParaRPr lang="es-419" dirty="0"/>
          </a:p>
          <a:p>
            <a:r>
              <a:rPr lang="es-419" dirty="0"/>
              <a:t> 3- Aumentó impuestos.</a:t>
            </a:r>
          </a:p>
        </p:txBody>
      </p:sp>
    </p:spTree>
    <p:extLst>
      <p:ext uri="{BB962C8B-B14F-4D97-AF65-F5344CB8AC3E}">
        <p14:creationId xmlns:p14="http://schemas.microsoft.com/office/powerpoint/2010/main" val="16362682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4285980_TF11531919.potx" id="{FE8B38BB-C841-4999-A10B-CC1E670B5FD9}" vid="{FD754B90-C899-4031-9D85-FD87BB75C362}"/>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F91CDEB-92ED-41DC-BF33-2916A7687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259D436-C82E-43E0-8A01-53DF9CED6032}">
  <ds:schemaRefs>
    <ds:schemaRef ds:uri="http://schemas.microsoft.com/sharepoint/v3/contenttype/forms"/>
  </ds:schemaRefs>
</ds:datastoreItem>
</file>

<file path=customXml/itemProps3.xml><?xml version="1.0" encoding="utf-8"?>
<ds:datastoreItem xmlns:ds="http://schemas.openxmlformats.org/officeDocument/2006/customXml" ds:itemID="{946BCBFB-BBC7-42F1-95CD-058E172363A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{FD5BCE8F-0014-46EC-B138-4D2D6A881A01}tf11531919_win32</Template>
  <TotalTime>432</TotalTime>
  <Words>479</Words>
  <Application>Microsoft Office PowerPoint</Application>
  <PresentationFormat>Panorámica</PresentationFormat>
  <Paragraphs>27</Paragraphs>
  <Slides>5</Slides>
  <Notes>1</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5</vt:i4>
      </vt:variant>
    </vt:vector>
  </HeadingPairs>
  <TitlesOfParts>
    <vt:vector size="13" baseType="lpstr">
      <vt:lpstr>Amasis MT Pro</vt:lpstr>
      <vt:lpstr>Amasis MT Pro Medium</vt:lpstr>
      <vt:lpstr>Arial</vt:lpstr>
      <vt:lpstr>Avenir Next LT Pro</vt:lpstr>
      <vt:lpstr>Avenir Next LT Pro Light</vt:lpstr>
      <vt:lpstr>Calibri</vt:lpstr>
      <vt:lpstr>Garamond</vt:lpstr>
      <vt:lpstr>SavonVTI</vt:lpstr>
      <vt:lpstr>Vicente Fox Quesada</vt:lpstr>
      <vt:lpstr>Presentación de PowerPoint</vt:lpstr>
      <vt:lpstr>Presentación de PowerPoint</vt:lpstr>
      <vt:lpstr>Presentación de PowerPoint</vt:lpstr>
      <vt:lpstr>Aspectos positivos y negativos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Vicente Fox Quesada</dc:title>
  <dc:creator>Antonio Hernández</dc:creator>
  <cp:lastModifiedBy>Antonio Hernández</cp:lastModifiedBy>
  <cp:revision>1</cp:revision>
  <dcterms:created xsi:type="dcterms:W3CDTF">2022-11-06T07:22:42Z</dcterms:created>
  <dcterms:modified xsi:type="dcterms:W3CDTF">2022-11-07T07:17:01Z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